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1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0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2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1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7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9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9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0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8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1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7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4FC9-236A-4677-BEB2-C957AB0DAF2F}" type="datetimeFigureOut">
              <a:rPr lang="pl-PL" smtClean="0"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1F9DAF-0E69-4A74-8805-E531AAE20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3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9600" dirty="0" smtClean="0">
                <a:latin typeface="Monotype Corsiva" panose="03010101010201010101" pitchFamily="66" charset="0"/>
              </a:rPr>
              <a:t>NASZE</a:t>
            </a:r>
            <a:r>
              <a:rPr lang="pl-PL" sz="9600" dirty="0" smtClean="0"/>
              <a:t> </a:t>
            </a:r>
            <a:r>
              <a:rPr lang="pl-PL" sz="9600" dirty="0" smtClean="0">
                <a:latin typeface="Monotype Corsiva" panose="03010101010201010101" pitchFamily="66" charset="0"/>
              </a:rPr>
              <a:t>TALENTY</a:t>
            </a:r>
            <a:endParaRPr lang="pl-PL" sz="9600" dirty="0">
              <a:latin typeface="Monotype Corsiva" panose="030101010102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755840" y="5016748"/>
            <a:ext cx="7766936" cy="1096899"/>
          </a:xfrm>
        </p:spPr>
        <p:txBody>
          <a:bodyPr>
            <a:normAutofit/>
          </a:bodyPr>
          <a:lstStyle/>
          <a:p>
            <a:r>
              <a:rPr lang="pl-PL" sz="5400" dirty="0" smtClean="0"/>
              <a:t>KLASA 1A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0326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143" y="3843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Amelia Księżopolska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4" y="1507446"/>
            <a:ext cx="5005009" cy="3880772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Mam na imię Amelia. </a:t>
            </a:r>
          </a:p>
          <a:p>
            <a:pPr marL="0" indent="0" algn="just">
              <a:buNone/>
            </a:pPr>
            <a:r>
              <a:rPr lang="pl-PL" sz="2400" dirty="0" smtClean="0">
                <a:latin typeface="Monotype Corsiva" panose="03010101010201010101" pitchFamily="66" charset="0"/>
              </a:rPr>
              <a:t>Moje zainteresowania, a zarazem talenty </a:t>
            </a:r>
            <a:r>
              <a:rPr lang="pl-PL" sz="2400" dirty="0">
                <a:latin typeface="Monotype Corsiva" panose="03010101010201010101" pitchFamily="66" charset="0"/>
              </a:rPr>
              <a:t>to przede </a:t>
            </a:r>
            <a:r>
              <a:rPr lang="pl-PL" sz="2400" dirty="0" smtClean="0">
                <a:latin typeface="Monotype Corsiva" panose="03010101010201010101" pitchFamily="66" charset="0"/>
              </a:rPr>
              <a:t>wszystkim taniec </a:t>
            </a:r>
            <a:r>
              <a:rPr lang="pl-PL" sz="2400" dirty="0">
                <a:latin typeface="Monotype Corsiva" panose="03010101010201010101" pitchFamily="66" charset="0"/>
              </a:rPr>
              <a:t>nowoczesny i </a:t>
            </a:r>
            <a:r>
              <a:rPr lang="pl-PL" sz="2400" dirty="0" smtClean="0">
                <a:latin typeface="Monotype Corsiva" panose="03010101010201010101" pitchFamily="66" charset="0"/>
              </a:rPr>
              <a:t>akrobatyka, której zaczęłam uczyć się </a:t>
            </a:r>
            <a:r>
              <a:rPr lang="pl-PL" sz="2400" dirty="0">
                <a:latin typeface="Monotype Corsiva" panose="03010101010201010101" pitchFamily="66" charset="0"/>
              </a:rPr>
              <a:t>od </a:t>
            </a:r>
            <a:r>
              <a:rPr lang="pl-PL" sz="2400" dirty="0" smtClean="0">
                <a:latin typeface="Monotype Corsiva" panose="03010101010201010101" pitchFamily="66" charset="0"/>
              </a:rPr>
              <a:t>września tego roku. </a:t>
            </a:r>
            <a:r>
              <a:rPr lang="pl-PL" sz="2400" dirty="0">
                <a:latin typeface="Monotype Corsiva" panose="03010101010201010101" pitchFamily="66" charset="0"/>
              </a:rPr>
              <a:t>D</a:t>
            </a:r>
            <a:r>
              <a:rPr lang="pl-PL" sz="2400" dirty="0" smtClean="0">
                <a:latin typeface="Monotype Corsiva" panose="03010101010201010101" pitchFamily="66" charset="0"/>
              </a:rPr>
              <a:t>otychczas nauczyłam się już </a:t>
            </a:r>
            <a:r>
              <a:rPr lang="pl-PL" sz="2400" dirty="0">
                <a:latin typeface="Monotype Corsiva" panose="03010101010201010101" pitchFamily="66" charset="0"/>
              </a:rPr>
              <a:t>robić </a:t>
            </a:r>
            <a:r>
              <a:rPr lang="pl-PL" sz="2400" dirty="0" smtClean="0">
                <a:latin typeface="Monotype Corsiva" panose="03010101010201010101" pitchFamily="66" charset="0"/>
              </a:rPr>
              <a:t>szpagat i mostek</a:t>
            </a:r>
            <a:r>
              <a:rPr lang="pl-PL" sz="2400" dirty="0">
                <a:latin typeface="Monotype Corsiva" panose="03010101010201010101" pitchFamily="66" charset="0"/>
              </a:rPr>
              <a:t>.</a:t>
            </a:r>
            <a:r>
              <a:rPr lang="pl-PL" sz="2400" dirty="0" smtClean="0">
                <a:latin typeface="Monotype Corsiva" panose="03010101010201010101" pitchFamily="66" charset="0"/>
              </a:rPr>
              <a:t> Kolejnym moim talentem jest pływanie</a:t>
            </a:r>
            <a:r>
              <a:rPr lang="pl-PL" sz="2400" dirty="0">
                <a:latin typeface="Monotype Corsiva" panose="03010101010201010101" pitchFamily="66" charset="0"/>
              </a:rPr>
              <a:t>. </a:t>
            </a:r>
            <a:r>
              <a:rPr lang="pl-PL" sz="2400" dirty="0" smtClean="0">
                <a:latin typeface="Monotype Corsiva" panose="03010101010201010101" pitchFamily="66" charset="0"/>
              </a:rPr>
              <a:t>Ostatnio nawet mój trener zaproponował rodzicom,</a:t>
            </a:r>
            <a:r>
              <a:rPr lang="pl-PL" sz="2400" dirty="0">
                <a:latin typeface="Monotype Corsiva" panose="03010101010201010101" pitchFamily="66" charset="0"/>
              </a:rPr>
              <a:t> </a:t>
            </a:r>
            <a:r>
              <a:rPr lang="pl-PL" sz="2400" dirty="0" smtClean="0">
                <a:latin typeface="Monotype Corsiva" panose="03010101010201010101" pitchFamily="66" charset="0"/>
              </a:rPr>
              <a:t>aby </a:t>
            </a:r>
            <a:r>
              <a:rPr lang="pl-PL" sz="2400" dirty="0">
                <a:latin typeface="Monotype Corsiva" panose="03010101010201010101" pitchFamily="66" charset="0"/>
              </a:rPr>
              <a:t>pomyśleli o </a:t>
            </a:r>
            <a:r>
              <a:rPr lang="pl-PL" sz="2400" dirty="0" smtClean="0">
                <a:latin typeface="Monotype Corsiva" panose="03010101010201010101" pitchFamily="66" charset="0"/>
              </a:rPr>
              <a:t>przeniesieniu mnie </a:t>
            </a:r>
            <a:r>
              <a:rPr lang="pl-PL" sz="2400" dirty="0">
                <a:latin typeface="Monotype Corsiva" panose="03010101010201010101" pitchFamily="66" charset="0"/>
              </a:rPr>
              <a:t>na bardziej </a:t>
            </a:r>
            <a:r>
              <a:rPr lang="pl-PL" sz="2400" dirty="0" smtClean="0">
                <a:latin typeface="Monotype Corsiva" panose="03010101010201010101" pitchFamily="66" charset="0"/>
              </a:rPr>
              <a:t>wyczynową naukę pływania. </a:t>
            </a:r>
            <a:r>
              <a:rPr lang="pl-PL" sz="2400" dirty="0">
                <a:latin typeface="Monotype Corsiva" panose="03010101010201010101" pitchFamily="66" charset="0"/>
              </a:rPr>
              <a:t>N</a:t>
            </a:r>
            <a:r>
              <a:rPr lang="pl-PL" sz="2400" dirty="0" smtClean="0">
                <a:latin typeface="Monotype Corsiva" panose="03010101010201010101" pitchFamily="66" charset="0"/>
              </a:rPr>
              <a:t>a </a:t>
            </a:r>
            <a:r>
              <a:rPr lang="pl-PL" sz="2400" dirty="0">
                <a:latin typeface="Monotype Corsiva" panose="03010101010201010101" pitchFamily="66" charset="0"/>
              </a:rPr>
              <a:t>dzień dzisiejszy </a:t>
            </a:r>
            <a:r>
              <a:rPr lang="pl-PL" sz="2400" dirty="0" smtClean="0">
                <a:latin typeface="Monotype Corsiva" panose="03010101010201010101" pitchFamily="66" charset="0"/>
              </a:rPr>
              <a:t>pływam w grupie </a:t>
            </a:r>
            <a:r>
              <a:rPr lang="pl-PL" sz="2400" dirty="0">
                <a:latin typeface="Monotype Corsiva" panose="03010101010201010101" pitchFamily="66" charset="0"/>
              </a:rPr>
              <a:t>10-12 latków. </a:t>
            </a:r>
            <a:endParaRPr lang="pl-PL" sz="2400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Monotype Corsiva" panose="03010101010201010101" pitchFamily="66" charset="0"/>
              </a:rPr>
              <a:t>Lubię również śpiewać i recytować wiersze.</a:t>
            </a:r>
            <a:endParaRPr lang="pl-PL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7" y="2213113"/>
            <a:ext cx="5165813" cy="3432657"/>
          </a:xfrm>
        </p:spPr>
      </p:pic>
    </p:spTree>
    <p:extLst>
      <p:ext uri="{BB962C8B-B14F-4D97-AF65-F5344CB8AC3E}">
        <p14:creationId xmlns:p14="http://schemas.microsoft.com/office/powerpoint/2010/main" val="32175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Oliwia Sikorska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Mam na imię Oliwia. </a:t>
            </a:r>
          </a:p>
          <a:p>
            <a:pPr marL="0" indent="0" algn="just">
              <a:buNone/>
            </a:pPr>
            <a:r>
              <a:rPr lang="pl-PL" sz="2400" dirty="0" smtClean="0">
                <a:latin typeface="Monotype Corsiva" panose="03010101010201010101" pitchFamily="66" charset="0"/>
              </a:rPr>
              <a:t>Moje największe </a:t>
            </a:r>
            <a:r>
              <a:rPr lang="pl-PL" sz="2400" dirty="0">
                <a:latin typeface="Monotype Corsiva" panose="03010101010201010101" pitchFamily="66" charset="0"/>
              </a:rPr>
              <a:t>zainteresowanie </a:t>
            </a:r>
            <a:r>
              <a:rPr lang="pl-PL" sz="2400" dirty="0" smtClean="0">
                <a:latin typeface="Monotype Corsiva" panose="03010101010201010101" pitchFamily="66" charset="0"/>
              </a:rPr>
              <a:t>wzbudza </a:t>
            </a:r>
            <a:r>
              <a:rPr lang="pl-PL" sz="2400" dirty="0">
                <a:latin typeface="Monotype Corsiva" panose="03010101010201010101" pitchFamily="66" charset="0"/>
              </a:rPr>
              <a:t>taniec, bardzo </a:t>
            </a:r>
            <a:r>
              <a:rPr lang="pl-PL" sz="2400" dirty="0" smtClean="0">
                <a:latin typeface="Monotype Corsiva" panose="03010101010201010101" pitchFamily="66" charset="0"/>
              </a:rPr>
              <a:t>lubię </a:t>
            </a:r>
            <a:r>
              <a:rPr lang="pl-PL" sz="2400" dirty="0">
                <a:latin typeface="Monotype Corsiva" panose="03010101010201010101" pitchFamily="66" charset="0"/>
              </a:rPr>
              <a:t>też śpiewać. </a:t>
            </a:r>
            <a:r>
              <a:rPr lang="pl-PL" sz="2400" dirty="0" smtClean="0">
                <a:latin typeface="Monotype Corsiva" panose="03010101010201010101" pitchFamily="66" charset="0"/>
              </a:rPr>
              <a:t>Uwielbiam wodę - całkiem </a:t>
            </a:r>
            <a:r>
              <a:rPr lang="pl-PL" sz="2400" dirty="0">
                <a:latin typeface="Monotype Corsiva" panose="03010101010201010101" pitchFamily="66" charset="0"/>
              </a:rPr>
              <a:t>nieźle </a:t>
            </a:r>
            <a:r>
              <a:rPr lang="pl-PL" sz="2400" dirty="0" smtClean="0">
                <a:latin typeface="Monotype Corsiva" panose="03010101010201010101" pitchFamily="66" charset="0"/>
              </a:rPr>
              <a:t>pływam </a:t>
            </a:r>
            <a:r>
              <a:rPr lang="pl-PL" sz="2400" dirty="0">
                <a:latin typeface="Monotype Corsiva" panose="03010101010201010101" pitchFamily="66" charset="0"/>
              </a:rPr>
              <a:t>i świetnie </a:t>
            </a:r>
            <a:r>
              <a:rPr lang="pl-PL" sz="2400" dirty="0" smtClean="0">
                <a:latin typeface="Monotype Corsiva" panose="03010101010201010101" pitchFamily="66" charset="0"/>
              </a:rPr>
              <a:t>nurkuję. </a:t>
            </a:r>
            <a:r>
              <a:rPr lang="pl-PL" sz="2400" dirty="0">
                <a:latin typeface="Monotype Corsiva" panose="03010101010201010101" pitchFamily="66" charset="0"/>
              </a:rPr>
              <a:t>Bardzo chętnie </a:t>
            </a:r>
            <a:r>
              <a:rPr lang="pl-PL" sz="2400" dirty="0" smtClean="0">
                <a:latin typeface="Monotype Corsiva" panose="03010101010201010101" pitchFamily="66" charset="0"/>
              </a:rPr>
              <a:t>jeżdżę na wycieczki</a:t>
            </a: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i zwiedzam </a:t>
            </a:r>
            <a:r>
              <a:rPr lang="pl-PL" sz="2400" dirty="0">
                <a:latin typeface="Monotype Corsiva" panose="03010101010201010101" pitchFamily="66" charset="0"/>
              </a:rPr>
              <a:t>nowe miejsca. </a:t>
            </a:r>
            <a:r>
              <a:rPr lang="pl-PL" sz="2400" dirty="0" smtClean="0">
                <a:latin typeface="Monotype Corsiva" panose="03010101010201010101" pitchFamily="66" charset="0"/>
              </a:rPr>
              <a:t>Lubię też </a:t>
            </a:r>
            <a:r>
              <a:rPr lang="pl-PL" sz="2400" dirty="0">
                <a:latin typeface="Monotype Corsiva" panose="03010101010201010101" pitchFamily="66" charset="0"/>
              </a:rPr>
              <a:t>rysować i </a:t>
            </a:r>
            <a:r>
              <a:rPr lang="pl-PL" sz="2400" dirty="0" smtClean="0">
                <a:latin typeface="Monotype Corsiva" panose="03010101010201010101" pitchFamily="66" charset="0"/>
              </a:rPr>
              <a:t>kolorować</a:t>
            </a:r>
            <a:r>
              <a:rPr lang="pl-PL" sz="24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37077"/>
            <a:ext cx="4711298" cy="3533473"/>
          </a:xfrm>
        </p:spPr>
      </p:pic>
    </p:spTree>
    <p:extLst>
      <p:ext uri="{BB962C8B-B14F-4D97-AF65-F5344CB8AC3E}">
        <p14:creationId xmlns:p14="http://schemas.microsoft.com/office/powerpoint/2010/main" val="4911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Mateusz </a:t>
            </a:r>
            <a:r>
              <a:rPr lang="pl-PL" sz="4800" dirty="0" err="1" smtClean="0">
                <a:latin typeface="Monotype Corsiva" panose="03010101010201010101" pitchFamily="66" charset="0"/>
              </a:rPr>
              <a:t>Kucner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>
                <a:latin typeface="Monotype Corsiva" panose="03010101010201010101" pitchFamily="66" charset="0"/>
              </a:rPr>
              <a:t>Mam na imię Mateusz i mam 6 lat.</a:t>
            </a:r>
          </a:p>
          <a:p>
            <a:pPr marL="0" indent="0" algn="just">
              <a:buNone/>
            </a:pPr>
            <a:r>
              <a:rPr lang="pl-PL" sz="2800" dirty="0" smtClean="0">
                <a:latin typeface="Monotype Corsiva" panose="03010101010201010101" pitchFamily="66" charset="0"/>
              </a:rPr>
              <a:t>Najbardziej lubię układać puzzle i budować pojazdy oraz konstrukcje z klocków lego. Interesują mnie również makiety kolejek elektrycznych.</a:t>
            </a:r>
            <a:endParaRPr lang="pl-PL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32" y="2157527"/>
            <a:ext cx="4491569" cy="3368676"/>
          </a:xfrm>
        </p:spPr>
      </p:pic>
    </p:spTree>
    <p:extLst>
      <p:ext uri="{BB962C8B-B14F-4D97-AF65-F5344CB8AC3E}">
        <p14:creationId xmlns:p14="http://schemas.microsoft.com/office/powerpoint/2010/main" val="6087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792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Aleksandra Nadolna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4" y="1700011"/>
            <a:ext cx="4512852" cy="48295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600" dirty="0" smtClean="0">
                <a:latin typeface="Monotype Corsiva" panose="03010101010201010101" pitchFamily="66" charset="0"/>
              </a:rPr>
              <a:t>Mam na imię Ola. Balet i akrobatyka </a:t>
            </a:r>
            <a:r>
              <a:rPr lang="pl-PL" sz="2600" dirty="0">
                <a:latin typeface="Monotype Corsiva" panose="03010101010201010101" pitchFamily="66" charset="0"/>
              </a:rPr>
              <a:t>to </a:t>
            </a:r>
            <a:r>
              <a:rPr lang="pl-PL" sz="2600" dirty="0" smtClean="0">
                <a:latin typeface="Monotype Corsiva" panose="03010101010201010101" pitchFamily="66" charset="0"/>
              </a:rPr>
              <a:t>moja wielka pasja, </a:t>
            </a:r>
            <a:r>
              <a:rPr lang="pl-PL" sz="2600" dirty="0">
                <a:latin typeface="Monotype Corsiva" panose="03010101010201010101" pitchFamily="66" charset="0"/>
              </a:rPr>
              <a:t>w której </a:t>
            </a:r>
            <a:r>
              <a:rPr lang="pl-PL" sz="2600" dirty="0" smtClean="0">
                <a:latin typeface="Monotype Corsiva" panose="03010101010201010101" pitchFamily="66" charset="0"/>
              </a:rPr>
              <a:t>odnoszę sukcesy</a:t>
            </a:r>
            <a:r>
              <a:rPr lang="pl-PL" sz="2600" dirty="0">
                <a:latin typeface="Monotype Corsiva" panose="03010101010201010101" pitchFamily="66" charset="0"/>
              </a:rPr>
              <a:t>. Obecnie </a:t>
            </a:r>
            <a:r>
              <a:rPr lang="pl-PL" sz="2600" dirty="0" smtClean="0">
                <a:latin typeface="Monotype Corsiva" panose="03010101010201010101" pitchFamily="66" charset="0"/>
              </a:rPr>
              <a:t>jestem </a:t>
            </a:r>
            <a:r>
              <a:rPr lang="pl-PL" sz="2600" dirty="0">
                <a:latin typeface="Monotype Corsiva" panose="03010101010201010101" pitchFamily="66" charset="0"/>
              </a:rPr>
              <a:t>uczennicą drugiej klasy Niepublicznej Szkoły Baletowej w Poznaniu. </a:t>
            </a:r>
            <a:endParaRPr lang="pl-PL" sz="2600" dirty="0" smtClean="0">
              <a:latin typeface="Monotype Corsiva" panose="03010101010201010101" pitchFamily="66" charset="0"/>
            </a:endParaRPr>
          </a:p>
          <a:p>
            <a:pPr algn="just"/>
            <a:r>
              <a:rPr lang="pl-PL" sz="2600" dirty="0" smtClean="0">
                <a:latin typeface="Monotype Corsiva" panose="03010101010201010101" pitchFamily="66" charset="0"/>
              </a:rPr>
              <a:t>Bardzo lubię też pływać, </a:t>
            </a:r>
            <a:r>
              <a:rPr lang="pl-PL" sz="2600" dirty="0">
                <a:latin typeface="Monotype Corsiva" panose="03010101010201010101" pitchFamily="66" charset="0"/>
              </a:rPr>
              <a:t>rysować, </a:t>
            </a:r>
            <a:r>
              <a:rPr lang="pl-PL" sz="2600" dirty="0" smtClean="0">
                <a:latin typeface="Monotype Corsiva" panose="03010101010201010101" pitchFamily="66" charset="0"/>
              </a:rPr>
              <a:t>budować </a:t>
            </a:r>
            <a:r>
              <a:rPr lang="pl-PL" sz="2600" dirty="0">
                <a:latin typeface="Monotype Corsiva" panose="03010101010201010101" pitchFamily="66" charset="0"/>
              </a:rPr>
              <a:t>z klocków lego. Od najmłodszych lat </a:t>
            </a:r>
            <a:r>
              <a:rPr lang="pl-PL" sz="2600" dirty="0" smtClean="0">
                <a:latin typeface="Monotype Corsiva" panose="03010101010201010101" pitchFamily="66" charset="0"/>
              </a:rPr>
              <a:t>uwielbiam </a:t>
            </a:r>
            <a:r>
              <a:rPr lang="pl-PL" sz="2600" dirty="0">
                <a:latin typeface="Monotype Corsiva" panose="03010101010201010101" pitchFamily="66" charset="0"/>
              </a:rPr>
              <a:t>książki. </a:t>
            </a:r>
            <a:r>
              <a:rPr lang="pl-PL" sz="2600" dirty="0" smtClean="0">
                <a:latin typeface="Monotype Corsiva" panose="03010101010201010101" pitchFamily="66" charset="0"/>
              </a:rPr>
              <a:t>Lubię </a:t>
            </a:r>
            <a:r>
              <a:rPr lang="pl-PL" sz="2600" dirty="0">
                <a:latin typeface="Monotype Corsiva" panose="03010101010201010101" pitchFamily="66" charset="0"/>
              </a:rPr>
              <a:t>je oglądać, słuchać, </a:t>
            </a:r>
            <a:r>
              <a:rPr lang="pl-PL" sz="2600" dirty="0" smtClean="0">
                <a:latin typeface="Monotype Corsiva" panose="03010101010201010101" pitchFamily="66" charset="0"/>
              </a:rPr>
              <a:t>gdy mi je czytają. </a:t>
            </a:r>
            <a:r>
              <a:rPr lang="pl-PL" sz="2600" dirty="0">
                <a:latin typeface="Monotype Corsiva" panose="03010101010201010101" pitchFamily="66" charset="0"/>
              </a:rPr>
              <a:t>Myślę, że kiedy </a:t>
            </a:r>
            <a:r>
              <a:rPr lang="pl-PL" sz="2600" dirty="0" smtClean="0">
                <a:latin typeface="Monotype Corsiva" panose="03010101010201010101" pitchFamily="66" charset="0"/>
              </a:rPr>
              <a:t>nauczę </a:t>
            </a:r>
            <a:r>
              <a:rPr lang="pl-PL" sz="2600" dirty="0">
                <a:latin typeface="Monotype Corsiva" panose="03010101010201010101" pitchFamily="66" charset="0"/>
              </a:rPr>
              <a:t>się już czytać będzie </a:t>
            </a:r>
            <a:r>
              <a:rPr lang="pl-PL" sz="2600" dirty="0" smtClean="0">
                <a:latin typeface="Monotype Corsiva" panose="03010101010201010101" pitchFamily="66" charset="0"/>
              </a:rPr>
              <a:t>to moje kolejne wielkie zainteresowanie.</a:t>
            </a:r>
            <a:endParaRPr lang="pl-PL" sz="2600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9905" y="2351510"/>
            <a:ext cx="4842367" cy="3228244"/>
          </a:xfrm>
        </p:spPr>
      </p:pic>
    </p:spTree>
    <p:extLst>
      <p:ext uri="{BB962C8B-B14F-4D97-AF65-F5344CB8AC3E}">
        <p14:creationId xmlns:p14="http://schemas.microsoft.com/office/powerpoint/2010/main" val="6908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Antoni </a:t>
            </a:r>
            <a:r>
              <a:rPr lang="pl-PL" sz="4800" dirty="0" err="1" smtClean="0">
                <a:latin typeface="Monotype Corsiva" panose="03010101010201010101" pitchFamily="66" charset="0"/>
              </a:rPr>
              <a:t>Wystup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7334" y="2507004"/>
            <a:ext cx="4185623" cy="330411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3200" dirty="0" smtClean="0">
                <a:latin typeface="Monotype Corsiva" panose="03010101010201010101" pitchFamily="66" charset="0"/>
              </a:rPr>
              <a:t>Mam na imię Antek. Uwielbiam uprawiać sport. </a:t>
            </a:r>
            <a:r>
              <a:rPr lang="pl-PL" sz="3200" dirty="0">
                <a:latin typeface="Monotype Corsiva" panose="03010101010201010101" pitchFamily="66" charset="0"/>
              </a:rPr>
              <a:t>W ciągu roku szkolnego </a:t>
            </a:r>
            <a:r>
              <a:rPr lang="pl-PL" sz="3200" dirty="0" smtClean="0">
                <a:latin typeface="Monotype Corsiva" panose="03010101010201010101" pitchFamily="66" charset="0"/>
              </a:rPr>
              <a:t>chodzę </a:t>
            </a:r>
            <a:r>
              <a:rPr lang="pl-PL" sz="3200" dirty="0">
                <a:latin typeface="Monotype Corsiva" panose="03010101010201010101" pitchFamily="66" charset="0"/>
              </a:rPr>
              <a:t>na basen i </a:t>
            </a:r>
            <a:r>
              <a:rPr lang="pl-PL" sz="3200" dirty="0" smtClean="0">
                <a:latin typeface="Monotype Corsiva" panose="03010101010201010101" pitchFamily="66" charset="0"/>
              </a:rPr>
              <a:t>doskonalę </a:t>
            </a:r>
            <a:r>
              <a:rPr lang="pl-PL" sz="3200" dirty="0">
                <a:latin typeface="Monotype Corsiva" panose="03010101010201010101" pitchFamily="66" charset="0"/>
              </a:rPr>
              <a:t>pływanie - aktualnie krytą żabką. </a:t>
            </a:r>
            <a:endParaRPr lang="pl-PL" sz="3200" dirty="0" smtClean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04" y="2507004"/>
            <a:ext cx="4186237" cy="2992134"/>
          </a:xfrm>
        </p:spPr>
      </p:pic>
    </p:spTree>
    <p:extLst>
      <p:ext uri="{BB962C8B-B14F-4D97-AF65-F5344CB8AC3E}">
        <p14:creationId xmlns:p14="http://schemas.microsoft.com/office/powerpoint/2010/main" val="35359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1576" y="291140"/>
            <a:ext cx="4184035" cy="62899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endParaRPr lang="pl-PL" sz="3200" dirty="0" smtClean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lvl="0" algn="just">
              <a:buClr>
                <a:srgbClr val="90C226"/>
              </a:buClr>
            </a:pPr>
            <a:r>
              <a:rPr lang="pl-PL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Uczę </a:t>
            </a: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się też gry w tenisa, lubię grać w piłkę nożną i niemal codziennie jeżdżę na rowerze. </a:t>
            </a:r>
            <a:endParaRPr lang="pl-PL" sz="3200" dirty="0" smtClean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lvl="0" algn="just">
              <a:buClr>
                <a:srgbClr val="90C226"/>
              </a:buClr>
            </a:pPr>
            <a:endParaRPr lang="pl-PL" sz="3200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pl-PL" sz="3200" dirty="0" smtClean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lvl="0" algn="just">
              <a:buClr>
                <a:srgbClr val="90C226"/>
              </a:buClr>
            </a:pPr>
            <a:endParaRPr lang="pl-PL" sz="3200" dirty="0" smtClean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pl-PL" sz="3200" dirty="0">
              <a:solidFill>
                <a:prstClr val="black">
                  <a:lumMod val="75000"/>
                  <a:lumOff val="25000"/>
                </a:prstClr>
              </a:solidFill>
              <a:latin typeface="Monotype Corsiva" panose="03010101010201010101" pitchFamily="66" charset="0"/>
            </a:endParaRPr>
          </a:p>
          <a:p>
            <a:pPr lvl="0" algn="just">
              <a:buClr>
                <a:srgbClr val="90C226"/>
              </a:buClr>
            </a:pP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W wakacje </a:t>
            </a:r>
            <a:r>
              <a:rPr lang="pl-PL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nurkuję </a:t>
            </a:r>
            <a:r>
              <a:rPr lang="pl-PL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z rurką i łowię ryby. Wędkowanie, najlepiej z dziadkami - to moja wielka pasja.</a:t>
            </a: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2" y="291140"/>
            <a:ext cx="4015838" cy="301187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2" y="3992450"/>
            <a:ext cx="4158801" cy="24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1272" y="383305"/>
            <a:ext cx="4184035" cy="38807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dirty="0"/>
          </a:p>
          <a:p>
            <a:pPr algn="r"/>
            <a:r>
              <a:rPr lang="pl-PL" sz="2400" dirty="0" smtClean="0">
                <a:latin typeface="Monotype Corsiva" panose="03010101010201010101" pitchFamily="66" charset="0"/>
              </a:rPr>
              <a:t>Zimą uwielbiam zjeżdżać </a:t>
            </a:r>
            <a:r>
              <a:rPr lang="pl-PL" sz="2400" dirty="0">
                <a:latin typeface="Monotype Corsiva" panose="03010101010201010101" pitchFamily="66" charset="0"/>
              </a:rPr>
              <a:t>na nartach, jak i </a:t>
            </a:r>
            <a:r>
              <a:rPr lang="pl-PL" sz="2400" dirty="0" smtClean="0">
                <a:latin typeface="Monotype Corsiva" panose="03010101010201010101" pitchFamily="66" charset="0"/>
              </a:rPr>
              <a:t>jeździć </a:t>
            </a:r>
            <a:r>
              <a:rPr lang="pl-PL" sz="2400" dirty="0">
                <a:latin typeface="Monotype Corsiva" panose="03010101010201010101" pitchFamily="66" charset="0"/>
              </a:rPr>
              <a:t>na łyżwach na lodowisku</a:t>
            </a:r>
            <a:r>
              <a:rPr lang="pl-PL" sz="24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r>
              <a:rPr lang="pl-PL" sz="2400" dirty="0" smtClean="0">
                <a:latin typeface="Monotype Corsiva" panose="03010101010201010101" pitchFamily="66" charset="0"/>
              </a:rPr>
              <a:t>Ostatnio odkryłem </a:t>
            </a:r>
            <a:r>
              <a:rPr lang="pl-PL" sz="2400" dirty="0">
                <a:latin typeface="Monotype Corsiva" panose="03010101010201010101" pitchFamily="66" charset="0"/>
              </a:rPr>
              <a:t>w sobie talent muzyczny i </a:t>
            </a:r>
            <a:r>
              <a:rPr lang="pl-PL" sz="2400" dirty="0" smtClean="0">
                <a:latin typeface="Monotype Corsiva" panose="03010101010201010101" pitchFamily="66" charset="0"/>
              </a:rPr>
              <a:t>rozpocząłem </a:t>
            </a:r>
            <a:r>
              <a:rPr lang="pl-PL" sz="2400" dirty="0">
                <a:latin typeface="Monotype Corsiva" panose="03010101010201010101" pitchFamily="66" charset="0"/>
              </a:rPr>
              <a:t>naukę gry na </a:t>
            </a:r>
            <a:r>
              <a:rPr lang="pl-PL" sz="2400" dirty="0" smtClean="0">
                <a:latin typeface="Monotype Corsiva" panose="03010101010201010101" pitchFamily="66" charset="0"/>
              </a:rPr>
              <a:t>fortepianie.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91" y="327790"/>
            <a:ext cx="3977201" cy="298290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" y="3996811"/>
            <a:ext cx="3959696" cy="26507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2" y="3996811"/>
            <a:ext cx="4126368" cy="276227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105832" y="3422918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Lubię też pogłówkować, dlatego gram w szachy.</a:t>
            </a:r>
          </a:p>
        </p:txBody>
      </p:sp>
    </p:spTree>
    <p:extLst>
      <p:ext uri="{BB962C8B-B14F-4D97-AF65-F5344CB8AC3E}">
        <p14:creationId xmlns:p14="http://schemas.microsoft.com/office/powerpoint/2010/main" val="5054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232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>
                <a:latin typeface="Monotype Corsiva" panose="03010101010201010101" pitchFamily="66" charset="0"/>
              </a:rPr>
              <a:t>Oliwier</a:t>
            </a:r>
            <a:r>
              <a:rPr lang="pl-PL" sz="4800" dirty="0" smtClean="0">
                <a:latin typeface="Monotype Corsiva" panose="03010101010201010101" pitchFamily="66" charset="0"/>
              </a:rPr>
              <a:t> </a:t>
            </a:r>
            <a:r>
              <a:rPr lang="pl-PL" sz="4800" dirty="0" err="1" smtClean="0">
                <a:latin typeface="Monotype Corsiva" panose="03010101010201010101" pitchFamily="66" charset="0"/>
              </a:rPr>
              <a:t>Tórz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2179" y="1043189"/>
            <a:ext cx="4551489" cy="5601063"/>
          </a:xfrm>
        </p:spPr>
        <p:txBody>
          <a:bodyPr>
            <a:normAutofit/>
          </a:bodyPr>
          <a:lstStyle/>
          <a:p>
            <a:pPr algn="just"/>
            <a:endParaRPr lang="pl-PL" sz="2400" dirty="0" smtClean="0">
              <a:latin typeface="Monotype Corsiva" panose="03010101010201010101" pitchFamily="66" charset="0"/>
            </a:endParaRPr>
          </a:p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Mam na imię </a:t>
            </a:r>
            <a:r>
              <a:rPr lang="pl-PL" sz="2400" dirty="0" err="1" smtClean="0">
                <a:latin typeface="Monotype Corsiva" panose="03010101010201010101" pitchFamily="66" charset="0"/>
              </a:rPr>
              <a:t>Oliwier</a:t>
            </a:r>
            <a:r>
              <a:rPr lang="pl-PL" sz="2400" dirty="0" smtClean="0">
                <a:latin typeface="Monotype Corsiva" panose="03010101010201010101" pitchFamily="66" charset="0"/>
              </a:rPr>
              <a:t>. Bardzo lubię aktywnie spędzać wolny czas. Co </a:t>
            </a:r>
            <a:r>
              <a:rPr lang="pl-PL" sz="2400" dirty="0">
                <a:latin typeface="Monotype Corsiva" panose="03010101010201010101" pitchFamily="66" charset="0"/>
              </a:rPr>
              <a:t>piątek </a:t>
            </a:r>
            <a:r>
              <a:rPr lang="pl-PL" sz="2400" dirty="0" smtClean="0">
                <a:latin typeface="Monotype Corsiva" panose="03010101010201010101" pitchFamily="66" charset="0"/>
              </a:rPr>
              <a:t>biorę </a:t>
            </a:r>
            <a:r>
              <a:rPr lang="pl-PL" sz="2400" dirty="0">
                <a:latin typeface="Monotype Corsiva" panose="03010101010201010101" pitchFamily="66" charset="0"/>
              </a:rPr>
              <a:t>udział w zajęciach na basenie, ale tak naprawdę </a:t>
            </a:r>
            <a:r>
              <a:rPr lang="pl-PL" sz="2400" dirty="0" smtClean="0">
                <a:latin typeface="Monotype Corsiva" panose="03010101010201010101" pitchFamily="66" charset="0"/>
              </a:rPr>
              <a:t>moją </a:t>
            </a:r>
            <a:r>
              <a:rPr lang="pl-PL" sz="2400" dirty="0">
                <a:latin typeface="Monotype Corsiva" panose="03010101010201010101" pitchFamily="66" charset="0"/>
              </a:rPr>
              <a:t>największą pasją jest piłka </a:t>
            </a:r>
            <a:r>
              <a:rPr lang="pl-PL" sz="2400" dirty="0" smtClean="0">
                <a:latin typeface="Monotype Corsiva" panose="03010101010201010101" pitchFamily="66" charset="0"/>
              </a:rPr>
              <a:t>nożna. Mam już na swoim koncie kilka </a:t>
            </a:r>
            <a:r>
              <a:rPr lang="pl-PL" sz="2400" dirty="0">
                <a:latin typeface="Monotype Corsiva" panose="03010101010201010101" pitchFamily="66" charset="0"/>
              </a:rPr>
              <a:t>zwycięskich meczy. </a:t>
            </a:r>
            <a:endParaRPr lang="pl-PL" sz="2400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Po szkole </a:t>
            </a:r>
            <a:r>
              <a:rPr lang="pl-PL" sz="2400" dirty="0">
                <a:latin typeface="Monotype Corsiva" panose="03010101010201010101" pitchFamily="66" charset="0"/>
              </a:rPr>
              <a:t>chętnie </a:t>
            </a:r>
            <a:r>
              <a:rPr lang="pl-PL" sz="2400" dirty="0" smtClean="0">
                <a:latin typeface="Monotype Corsiva" panose="03010101010201010101" pitchFamily="66" charset="0"/>
              </a:rPr>
              <a:t>bawię </a:t>
            </a:r>
            <a:r>
              <a:rPr lang="pl-PL" sz="2400" dirty="0">
                <a:latin typeface="Monotype Corsiva" panose="03010101010201010101" pitchFamily="66" charset="0"/>
              </a:rPr>
              <a:t>się klockami lego z rozmaitych </a:t>
            </a:r>
            <a:r>
              <a:rPr lang="pl-PL" sz="2400" dirty="0" smtClean="0">
                <a:latin typeface="Monotype Corsiva" panose="03010101010201010101" pitchFamily="66" charset="0"/>
              </a:rPr>
              <a:t>kolekcji - </a:t>
            </a:r>
            <a:r>
              <a:rPr lang="pl-PL" sz="2400" dirty="0">
                <a:latin typeface="Monotype Corsiva" panose="03010101010201010101" pitchFamily="66" charset="0"/>
              </a:rPr>
              <a:t>od lego </a:t>
            </a:r>
            <a:r>
              <a:rPr lang="pl-PL" sz="2400" dirty="0" err="1" smtClean="0">
                <a:latin typeface="Monotype Corsiva" panose="03010101010201010101" pitchFamily="66" charset="0"/>
              </a:rPr>
              <a:t>Chima</a:t>
            </a:r>
            <a:r>
              <a:rPr lang="pl-PL" sz="2400" dirty="0" smtClean="0">
                <a:latin typeface="Monotype Corsiva" panose="03010101010201010101" pitchFamily="66" charset="0"/>
              </a:rPr>
              <a:t>, </a:t>
            </a:r>
            <a:r>
              <a:rPr lang="pl-PL" sz="2400" dirty="0">
                <a:latin typeface="Monotype Corsiva" panose="03010101010201010101" pitchFamily="66" charset="0"/>
              </a:rPr>
              <a:t>przez lego </a:t>
            </a:r>
            <a:r>
              <a:rPr lang="pl-PL" sz="2400" dirty="0" smtClean="0">
                <a:latin typeface="Monotype Corsiva" panose="03010101010201010101" pitchFamily="66" charset="0"/>
              </a:rPr>
              <a:t>City, </a:t>
            </a:r>
            <a:r>
              <a:rPr lang="pl-PL" sz="2400" dirty="0">
                <a:latin typeface="Monotype Corsiva" panose="03010101010201010101" pitchFamily="66" charset="0"/>
              </a:rPr>
              <a:t>po lego Star Wars.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3644722"/>
            <a:ext cx="4505902" cy="299953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3351" y="1191546"/>
            <a:ext cx="2866771" cy="4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405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Amelia </a:t>
            </a:r>
            <a:r>
              <a:rPr lang="pl-PL" sz="4800" dirty="0" err="1" smtClean="0">
                <a:latin typeface="Monotype Corsiva" panose="03010101010201010101" pitchFamily="66" charset="0"/>
              </a:rPr>
              <a:t>Stypińska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5004" y="1661374"/>
            <a:ext cx="4752304" cy="49454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sz="2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pl-PL" sz="2800" dirty="0" smtClean="0">
                <a:latin typeface="Monotype Corsiva" panose="03010101010201010101" pitchFamily="66" charset="0"/>
              </a:rPr>
              <a:t>Mam na imię Amelka. Nie potrafię długo usiedzieć w jednym miejscu, dlatego interesuję się </a:t>
            </a:r>
            <a:r>
              <a:rPr lang="pl-PL" sz="2800" dirty="0">
                <a:latin typeface="Monotype Corsiva" panose="03010101010201010101" pitchFamily="66" charset="0"/>
              </a:rPr>
              <a:t>wszystkim co związane jest ze sportem</a:t>
            </a:r>
            <a:r>
              <a:rPr lang="pl-PL" sz="2800" dirty="0" smtClean="0">
                <a:latin typeface="Monotype Corsiva" panose="03010101010201010101" pitchFamily="66" charset="0"/>
              </a:rPr>
              <a:t>. Lubię </a:t>
            </a:r>
            <a:r>
              <a:rPr lang="pl-PL" sz="2800" dirty="0">
                <a:latin typeface="Monotype Corsiva" panose="03010101010201010101" pitchFamily="66" charset="0"/>
              </a:rPr>
              <a:t>grać w </a:t>
            </a:r>
            <a:r>
              <a:rPr lang="pl-PL" sz="2800" dirty="0" smtClean="0">
                <a:latin typeface="Monotype Corsiva" panose="03010101010201010101" pitchFamily="66" charset="0"/>
              </a:rPr>
              <a:t>piłkę, jeździć </a:t>
            </a:r>
            <a:r>
              <a:rPr lang="pl-PL" sz="2800" dirty="0">
                <a:latin typeface="Monotype Corsiva" panose="03010101010201010101" pitchFamily="66" charset="0"/>
              </a:rPr>
              <a:t>na </a:t>
            </a:r>
            <a:r>
              <a:rPr lang="pl-PL" sz="2800" dirty="0" smtClean="0">
                <a:latin typeface="Monotype Corsiva" panose="03010101010201010101" pitchFamily="66" charset="0"/>
              </a:rPr>
              <a:t>rowerze, na </a:t>
            </a:r>
            <a:r>
              <a:rPr lang="pl-PL" sz="2800" dirty="0">
                <a:latin typeface="Monotype Corsiva" panose="03010101010201010101" pitchFamily="66" charset="0"/>
              </a:rPr>
              <a:t>łyżwach i </a:t>
            </a:r>
            <a:r>
              <a:rPr lang="pl-PL" sz="2800" dirty="0" smtClean="0">
                <a:latin typeface="Monotype Corsiva" panose="03010101010201010101" pitchFamily="66" charset="0"/>
              </a:rPr>
              <a:t>rolkach. </a:t>
            </a:r>
          </a:p>
          <a:p>
            <a:pPr algn="just"/>
            <a:r>
              <a:rPr lang="pl-PL" sz="2800" dirty="0" smtClean="0">
                <a:latin typeface="Monotype Corsiva" panose="03010101010201010101" pitchFamily="66" charset="0"/>
              </a:rPr>
              <a:t>Największą przyjemność </a:t>
            </a:r>
            <a:r>
              <a:rPr lang="pl-PL" sz="2800" dirty="0">
                <a:latin typeface="Monotype Corsiva" panose="03010101010201010101" pitchFamily="66" charset="0"/>
              </a:rPr>
              <a:t>jednak sprawia </a:t>
            </a:r>
            <a:r>
              <a:rPr lang="pl-PL" sz="2800" dirty="0" smtClean="0">
                <a:latin typeface="Monotype Corsiva" panose="03010101010201010101" pitchFamily="66" charset="0"/>
              </a:rPr>
              <a:t>mi gra </a:t>
            </a:r>
            <a:r>
              <a:rPr lang="pl-PL" sz="2800" dirty="0">
                <a:latin typeface="Monotype Corsiva" panose="03010101010201010101" pitchFamily="66" charset="0"/>
              </a:rPr>
              <a:t>w </a:t>
            </a:r>
            <a:r>
              <a:rPr lang="pl-PL" sz="2800" dirty="0" smtClean="0">
                <a:latin typeface="Monotype Corsiva" panose="03010101010201010101" pitchFamily="66" charset="0"/>
              </a:rPr>
              <a:t>piłkę nożną </a:t>
            </a:r>
            <a:r>
              <a:rPr lang="pl-PL" sz="2800" dirty="0">
                <a:latin typeface="Monotype Corsiva" panose="03010101010201010101" pitchFamily="66" charset="0"/>
              </a:rPr>
              <a:t>oraz taniec.</a:t>
            </a:r>
          </a:p>
          <a:p>
            <a:pPr algn="just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747" y="2404230"/>
            <a:ext cx="4639838" cy="3479878"/>
          </a:xfrm>
        </p:spPr>
      </p:pic>
    </p:spTree>
    <p:extLst>
      <p:ext uri="{BB962C8B-B14F-4D97-AF65-F5344CB8AC3E}">
        <p14:creationId xmlns:p14="http://schemas.microsoft.com/office/powerpoint/2010/main" val="28616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2489" y="1717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Karol Niedzielski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9246" y="1223492"/>
            <a:ext cx="4462124" cy="549927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Mam na imię Karol. Bardzo lubię </a:t>
            </a:r>
            <a:r>
              <a:rPr lang="pl-PL" sz="2400" dirty="0">
                <a:latin typeface="Monotype Corsiva" panose="03010101010201010101" pitchFamily="66" charset="0"/>
              </a:rPr>
              <a:t>pływać</a:t>
            </a:r>
            <a:r>
              <a:rPr lang="pl-PL" sz="2400" dirty="0" smtClean="0">
                <a:latin typeface="Monotype Corsiva" panose="03010101010201010101" pitchFamily="66" charset="0"/>
              </a:rPr>
              <a:t>, dlatego uczęszczam </a:t>
            </a:r>
            <a:r>
              <a:rPr lang="pl-PL" sz="2400" dirty="0">
                <a:latin typeface="Monotype Corsiva" panose="03010101010201010101" pitchFamily="66" charset="0"/>
              </a:rPr>
              <a:t>na zajęcia z pływania na basenie. </a:t>
            </a:r>
            <a:r>
              <a:rPr lang="pl-PL" sz="2400" dirty="0" smtClean="0">
                <a:latin typeface="Monotype Corsiva" panose="03010101010201010101" pitchFamily="66" charset="0"/>
              </a:rPr>
              <a:t>Potrafię </a:t>
            </a:r>
            <a:r>
              <a:rPr lang="pl-PL" sz="2400" dirty="0">
                <a:latin typeface="Monotype Corsiva" panose="03010101010201010101" pitchFamily="66" charset="0"/>
              </a:rPr>
              <a:t>nurkować, </a:t>
            </a:r>
            <a:r>
              <a:rPr lang="pl-PL" sz="2400" dirty="0" smtClean="0">
                <a:latin typeface="Monotype Corsiva" panose="03010101010201010101" pitchFamily="66" charset="0"/>
              </a:rPr>
              <a:t>pływam w masce z </a:t>
            </a:r>
            <a:r>
              <a:rPr lang="pl-PL" sz="2400" dirty="0">
                <a:latin typeface="Monotype Corsiva" panose="03010101010201010101" pitchFamily="66" charset="0"/>
              </a:rPr>
              <a:t>fajką i w płetwach. </a:t>
            </a:r>
            <a:endParaRPr lang="pl-PL" sz="2400" dirty="0" smtClean="0">
              <a:latin typeface="Monotype Corsiva" panose="03010101010201010101" pitchFamily="66" charset="0"/>
            </a:endParaRPr>
          </a:p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Uwielbiam </a:t>
            </a:r>
            <a:r>
              <a:rPr lang="pl-PL" sz="2400" dirty="0">
                <a:latin typeface="Monotype Corsiva" panose="03010101010201010101" pitchFamily="66" charset="0"/>
              </a:rPr>
              <a:t>także grać w piłkę nożną i </a:t>
            </a:r>
            <a:r>
              <a:rPr lang="pl-PL" sz="2400" dirty="0" smtClean="0">
                <a:latin typeface="Monotype Corsiva" panose="03010101010201010101" pitchFamily="66" charset="0"/>
              </a:rPr>
              <a:t>chodzę </a:t>
            </a:r>
            <a:r>
              <a:rPr lang="pl-PL" sz="2400" dirty="0">
                <a:latin typeface="Monotype Corsiva" panose="03010101010201010101" pitchFamily="66" charset="0"/>
              </a:rPr>
              <a:t>na treningi </a:t>
            </a:r>
            <a:r>
              <a:rPr lang="pl-PL" sz="2400" dirty="0" err="1">
                <a:latin typeface="Monotype Corsiva" panose="03010101010201010101" pitchFamily="66" charset="0"/>
              </a:rPr>
              <a:t>Canarinhos</a:t>
            </a:r>
            <a:r>
              <a:rPr lang="pl-PL" sz="2400" dirty="0">
                <a:latin typeface="Monotype Corsiva" panose="03010101010201010101" pitchFamily="66" charset="0"/>
              </a:rPr>
              <a:t> Skórzewo.</a:t>
            </a:r>
          </a:p>
          <a:p>
            <a:pPr algn="just"/>
            <a:r>
              <a:rPr lang="pl-PL" sz="2400" dirty="0">
                <a:latin typeface="Monotype Corsiva" panose="03010101010201010101" pitchFamily="66" charset="0"/>
              </a:rPr>
              <a:t>Jedną z </a:t>
            </a:r>
            <a:r>
              <a:rPr lang="pl-PL" sz="2400" dirty="0" smtClean="0">
                <a:latin typeface="Monotype Corsiva" panose="03010101010201010101" pitchFamily="66" charset="0"/>
              </a:rPr>
              <a:t>moich ulubionych gier są </a:t>
            </a:r>
            <a:r>
              <a:rPr lang="pl-PL" sz="2400" dirty="0">
                <a:latin typeface="Monotype Corsiva" panose="03010101010201010101" pitchFamily="66" charset="0"/>
              </a:rPr>
              <a:t>szachy. </a:t>
            </a:r>
            <a:r>
              <a:rPr lang="pl-PL" sz="2400" dirty="0" smtClean="0">
                <a:latin typeface="Monotype Corsiva" panose="03010101010201010101" pitchFamily="66" charset="0"/>
              </a:rPr>
              <a:t>Uczęszczam </a:t>
            </a:r>
            <a:r>
              <a:rPr lang="pl-PL" sz="2400" dirty="0">
                <a:latin typeface="Monotype Corsiva" panose="03010101010201010101" pitchFamily="66" charset="0"/>
              </a:rPr>
              <a:t>na zajęcia w </a:t>
            </a:r>
            <a:r>
              <a:rPr lang="pl-PL" sz="2400" dirty="0" smtClean="0">
                <a:latin typeface="Monotype Corsiva" panose="03010101010201010101" pitchFamily="66" charset="0"/>
              </a:rPr>
              <a:t>szkole – bardzo je lubię. </a:t>
            </a:r>
            <a:r>
              <a:rPr lang="pl-PL" sz="2400" dirty="0">
                <a:latin typeface="Monotype Corsiva" panose="03010101010201010101" pitchFamily="66" charset="0"/>
              </a:rPr>
              <a:t>Czasami </a:t>
            </a:r>
            <a:r>
              <a:rPr lang="pl-PL" sz="2400" dirty="0" smtClean="0">
                <a:latin typeface="Monotype Corsiva" panose="03010101010201010101" pitchFamily="66" charset="0"/>
              </a:rPr>
              <a:t>zachęcam nawet </a:t>
            </a:r>
            <a:r>
              <a:rPr lang="pl-PL" sz="2400" dirty="0">
                <a:latin typeface="Monotype Corsiva" panose="03010101010201010101" pitchFamily="66" charset="0"/>
              </a:rPr>
              <a:t>całą </a:t>
            </a:r>
            <a:r>
              <a:rPr lang="pl-PL" sz="2400" dirty="0" smtClean="0">
                <a:latin typeface="Monotype Corsiva" panose="03010101010201010101" pitchFamily="66" charset="0"/>
              </a:rPr>
              <a:t>rodzinę, </a:t>
            </a:r>
            <a:r>
              <a:rPr lang="pl-PL" sz="2400" dirty="0">
                <a:latin typeface="Monotype Corsiva" panose="03010101010201010101" pitchFamily="66" charset="0"/>
              </a:rPr>
              <a:t>aby rozgrywać kolejne partie</a:t>
            </a:r>
            <a:r>
              <a:rPr lang="pl-PL" sz="2400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pl-PL" sz="2400" dirty="0" smtClean="0">
                <a:latin typeface="Monotype Corsiva" panose="03010101010201010101" pitchFamily="66" charset="0"/>
              </a:rPr>
              <a:t>Oprócz tego interesuję się matematyką.</a:t>
            </a:r>
            <a:endParaRPr lang="pl-PL" sz="2400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82" y="1737218"/>
            <a:ext cx="6615692" cy="3721326"/>
          </a:xfrm>
        </p:spPr>
      </p:pic>
    </p:spTree>
    <p:extLst>
      <p:ext uri="{BB962C8B-B14F-4D97-AF65-F5344CB8AC3E}">
        <p14:creationId xmlns:p14="http://schemas.microsoft.com/office/powerpoint/2010/main" val="15757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909" y="9179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             Stanisław </a:t>
            </a:r>
            <a:r>
              <a:rPr lang="pl-PL" sz="4800" dirty="0">
                <a:latin typeface="Monotype Corsiva" panose="03010101010201010101" pitchFamily="66" charset="0"/>
              </a:rPr>
              <a:t>P</a:t>
            </a:r>
            <a:r>
              <a:rPr lang="pl-PL" sz="4800" dirty="0" smtClean="0">
                <a:latin typeface="Monotype Corsiva" panose="03010101010201010101" pitchFamily="66" charset="0"/>
              </a:rPr>
              <a:t>łotkowiak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691" y="1645920"/>
            <a:ext cx="5926365" cy="46895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/>
              <a:t> </a:t>
            </a:r>
          </a:p>
          <a:p>
            <a:pPr algn="just"/>
            <a:r>
              <a:rPr lang="pl-PL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Mam na imię Stasiu i mam sześć lat. Moim talentem, a zarazem hobby jest jazda </a:t>
            </a:r>
            <a:br>
              <a:rPr lang="pl-PL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pl-PL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na rowerze. Staram się rozwijać mój talent, kiedy tylko mam czas. Moim trenerem jest mój tata, który chętnie zabiera mnie na </a:t>
            </a:r>
            <a:r>
              <a:rPr lang="pl-PL" sz="28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coraz dłuższe wycieczki. Ostatnio pokonałem aż </a:t>
            </a:r>
            <a:r>
              <a:rPr lang="pl-PL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13 kilometrów.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-11779" y="53009"/>
            <a:ext cx="492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Monotype Corsiva" panose="03010101010201010101" pitchFamily="66" charset="0"/>
              </a:rPr>
              <a:t>„Nikt inny nie może być Tobą.</a:t>
            </a:r>
          </a:p>
          <a:p>
            <a:r>
              <a:rPr lang="pl-PL" dirty="0" smtClean="0">
                <a:latin typeface="Monotype Corsiva" panose="03010101010201010101" pitchFamily="66" charset="0"/>
              </a:rPr>
              <a:t>Każdemu z nas Bóg dał pewne szczególne zdolności”.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2051661"/>
            <a:ext cx="5563672" cy="3782469"/>
          </a:xfrm>
        </p:spPr>
      </p:pic>
    </p:spTree>
    <p:extLst>
      <p:ext uri="{BB962C8B-B14F-4D97-AF65-F5344CB8AC3E}">
        <p14:creationId xmlns:p14="http://schemas.microsoft.com/office/powerpoint/2010/main" val="42054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790" y="2489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Aleksander Dziadowicz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729086"/>
            <a:ext cx="4185634" cy="5517168"/>
          </a:xfrm>
        </p:spPr>
        <p:txBody>
          <a:bodyPr/>
          <a:lstStyle/>
          <a:p>
            <a:pPr algn="just"/>
            <a:endParaRPr lang="pl-PL" sz="2400" dirty="0" smtClean="0">
              <a:latin typeface="Monotype Corsiva" panose="03010101010201010101" pitchFamily="66" charset="0"/>
            </a:endParaRPr>
          </a:p>
          <a:p>
            <a:pPr algn="just"/>
            <a:endParaRPr lang="pl-PL" sz="2800" dirty="0">
              <a:latin typeface="Monotype Corsiva" panose="03010101010201010101" pitchFamily="66" charset="0"/>
            </a:endParaRPr>
          </a:p>
          <a:p>
            <a:pPr algn="just"/>
            <a:r>
              <a:rPr lang="pl-PL" sz="3000" dirty="0" smtClean="0">
                <a:latin typeface="Monotype Corsiva" panose="03010101010201010101" pitchFamily="66" charset="0"/>
              </a:rPr>
              <a:t>Mam na imię Olek. Bardzo lubię </a:t>
            </a:r>
            <a:r>
              <a:rPr lang="pl-PL" sz="3000" dirty="0">
                <a:latin typeface="Monotype Corsiva" panose="03010101010201010101" pitchFamily="66" charset="0"/>
              </a:rPr>
              <a:t>wszelkie zajęcia </a:t>
            </a:r>
            <a:r>
              <a:rPr lang="pl-PL" sz="3000" dirty="0" smtClean="0">
                <a:latin typeface="Monotype Corsiva" panose="03010101010201010101" pitchFamily="66" charset="0"/>
              </a:rPr>
              <a:t>ruchowe i dobrze </a:t>
            </a:r>
            <a:r>
              <a:rPr lang="pl-PL" sz="3000" dirty="0">
                <a:latin typeface="Monotype Corsiva" panose="03010101010201010101" pitchFamily="66" charset="0"/>
              </a:rPr>
              <a:t>się w nich </a:t>
            </a:r>
            <a:r>
              <a:rPr lang="pl-PL" sz="3000" dirty="0" smtClean="0">
                <a:latin typeface="Monotype Corsiva" panose="03010101010201010101" pitchFamily="66" charset="0"/>
              </a:rPr>
              <a:t>odnajduję. Brałem </a:t>
            </a:r>
            <a:r>
              <a:rPr lang="pl-PL" sz="3000" dirty="0">
                <a:latin typeface="Monotype Corsiva" panose="03010101010201010101" pitchFamily="66" charset="0"/>
              </a:rPr>
              <a:t>udział </a:t>
            </a:r>
            <a:r>
              <a:rPr lang="pl-PL" sz="3000" dirty="0" smtClean="0">
                <a:latin typeface="Monotype Corsiva" panose="03010101010201010101" pitchFamily="66" charset="0"/>
              </a:rPr>
              <a:t>w przedszkolnych zawodach sportowych „</a:t>
            </a:r>
            <a:r>
              <a:rPr lang="pl-PL" sz="3000" dirty="0" err="1" smtClean="0">
                <a:latin typeface="Monotype Corsiva" panose="03010101010201010101" pitchFamily="66" charset="0"/>
              </a:rPr>
              <a:t>ZEUSki</a:t>
            </a:r>
            <a:r>
              <a:rPr lang="pl-PL" sz="3000" dirty="0" smtClean="0">
                <a:latin typeface="Monotype Corsiva" panose="03010101010201010101" pitchFamily="66" charset="0"/>
              </a:rPr>
              <a:t>” z </a:t>
            </a:r>
            <a:r>
              <a:rPr lang="pl-PL" sz="3000" dirty="0">
                <a:latin typeface="Monotype Corsiva" panose="03010101010201010101" pitchFamily="66" charset="0"/>
              </a:rPr>
              <a:t>rewelacyjnym wynikiem</a:t>
            </a:r>
            <a:r>
              <a:rPr lang="pl-PL" sz="3000" dirty="0" smtClean="0">
                <a:latin typeface="Monotype Corsiva" panose="03010101010201010101" pitchFamily="66" charset="0"/>
              </a:rPr>
              <a:t>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3200" y="1192656"/>
            <a:ext cx="4339665" cy="300923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98" y="2352836"/>
            <a:ext cx="3192351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86365" y="841451"/>
            <a:ext cx="4559121" cy="3880772"/>
          </a:xfrm>
        </p:spPr>
        <p:txBody>
          <a:bodyPr/>
          <a:lstStyle/>
          <a:p>
            <a:pPr algn="just"/>
            <a:r>
              <a:rPr lang="pl-PL" sz="2800" dirty="0">
                <a:latin typeface="Monotype Corsiva" panose="03010101010201010101" pitchFamily="66" charset="0"/>
              </a:rPr>
              <a:t>Lubię rolki, rower, </a:t>
            </a:r>
            <a:r>
              <a:rPr lang="pl-PL" sz="2800" dirty="0" err="1">
                <a:latin typeface="Monotype Corsiva" panose="03010101010201010101" pitchFamily="66" charset="0"/>
              </a:rPr>
              <a:t>quady</a:t>
            </a:r>
            <a:r>
              <a:rPr lang="pl-PL" sz="2800" dirty="0">
                <a:latin typeface="Monotype Corsiva" panose="03010101010201010101" pitchFamily="66" charset="0"/>
              </a:rPr>
              <a:t>, a także piłkę nożną (jakiś czas grałem w szkółce piłkarskiej).  </a:t>
            </a:r>
          </a:p>
          <a:p>
            <a:pPr algn="just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8928" y="812436"/>
            <a:ext cx="4184650" cy="289438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33" y="1432777"/>
            <a:ext cx="3167847" cy="42244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30" y="2781837"/>
            <a:ext cx="3057122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809" y="1301343"/>
            <a:ext cx="5037151" cy="5178970"/>
          </a:xfrm>
        </p:spPr>
        <p:txBody>
          <a:bodyPr>
            <a:normAutofit/>
          </a:bodyPr>
          <a:lstStyle/>
          <a:p>
            <a:r>
              <a:rPr lang="pl-PL" sz="32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Oprócz jazdy na rowerze potrafię jeździć na nartach i dobrze pływam na dużym basenie</a:t>
            </a:r>
            <a:r>
              <a:rPr lang="pl-PL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32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pl-PL" sz="32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Dzięki temu talentowi i hobby rozwijam swoje umiejętności i zainteresowania stając się w ten sposób wysportowanym. </a:t>
            </a:r>
            <a:endParaRPr lang="pl-PL" sz="3200" dirty="0"/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816403"/>
            <a:ext cx="5531800" cy="4148849"/>
          </a:xfrm>
        </p:spPr>
      </p:pic>
    </p:spTree>
    <p:extLst>
      <p:ext uri="{BB962C8B-B14F-4D97-AF65-F5344CB8AC3E}">
        <p14:creationId xmlns:p14="http://schemas.microsoft.com/office/powerpoint/2010/main" val="8210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3202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Ignacy </a:t>
            </a:r>
            <a:r>
              <a:rPr lang="pl-PL" sz="4800" dirty="0" err="1" smtClean="0">
                <a:latin typeface="Monotype Corsiva" panose="03010101010201010101" pitchFamily="66" charset="0"/>
              </a:rPr>
              <a:t>Glabus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3" y="1656522"/>
            <a:ext cx="6324357" cy="4908171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Monotype Corsiva" panose="03010101010201010101" pitchFamily="66" charset="0"/>
              </a:rPr>
              <a:t>Mam na imię Ignacy. Już </a:t>
            </a:r>
            <a:r>
              <a:rPr lang="pl-PL" sz="2400" dirty="0">
                <a:latin typeface="Monotype Corsiva" panose="03010101010201010101" pitchFamily="66" charset="0"/>
              </a:rPr>
              <a:t>od najmłodszych lat </a:t>
            </a:r>
            <a:r>
              <a:rPr lang="pl-PL" sz="2400" dirty="0" smtClean="0">
                <a:latin typeface="Monotype Corsiva" panose="03010101010201010101" pitchFamily="66" charset="0"/>
              </a:rPr>
              <a:t>lubiłem </a:t>
            </a:r>
            <a:r>
              <a:rPr lang="pl-PL" sz="2400" dirty="0">
                <a:latin typeface="Monotype Corsiva" panose="03010101010201010101" pitchFamily="66" charset="0"/>
              </a:rPr>
              <a:t>bardzo aktywnie spędzać </a:t>
            </a:r>
            <a:r>
              <a:rPr lang="pl-PL" sz="2400" dirty="0" smtClean="0">
                <a:latin typeface="Monotype Corsiva" panose="03010101010201010101" pitchFamily="66" charset="0"/>
              </a:rPr>
              <a:t>czas.</a:t>
            </a: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Jako </a:t>
            </a:r>
            <a:r>
              <a:rPr lang="pl-PL" sz="2400" dirty="0">
                <a:latin typeface="Monotype Corsiva" panose="03010101010201010101" pitchFamily="66" charset="0"/>
              </a:rPr>
              <a:t>trzylatek </a:t>
            </a:r>
            <a:r>
              <a:rPr lang="pl-PL" sz="2400" dirty="0" smtClean="0">
                <a:latin typeface="Monotype Corsiva" panose="03010101010201010101" pitchFamily="66" charset="0"/>
              </a:rPr>
              <a:t>zacząłem </a:t>
            </a:r>
            <a:r>
              <a:rPr lang="pl-PL" sz="2400" dirty="0">
                <a:latin typeface="Monotype Corsiva" panose="03010101010201010101" pitchFamily="66" charset="0"/>
              </a:rPr>
              <a:t>świetnie jeździć na rowerze i do dziś </a:t>
            </a:r>
            <a:r>
              <a:rPr lang="pl-PL" sz="2400" dirty="0" smtClean="0">
                <a:latin typeface="Monotype Corsiva" panose="03010101010201010101" pitchFamily="66" charset="0"/>
              </a:rPr>
              <a:t>uwielbiam </a:t>
            </a:r>
            <a:r>
              <a:rPr lang="pl-PL" sz="2400" dirty="0">
                <a:latin typeface="Monotype Corsiva" panose="03010101010201010101" pitchFamily="66" charset="0"/>
              </a:rPr>
              <a:t>długie rodzinne wycieczki </a:t>
            </a:r>
            <a:r>
              <a:rPr lang="pl-PL" sz="2400" dirty="0" smtClean="0">
                <a:latin typeface="Monotype Corsiva" panose="03010101010201010101" pitchFamily="66" charset="0"/>
              </a:rPr>
              <a:t>rowerowe.</a:t>
            </a:r>
            <a:r>
              <a:rPr lang="pl-PL" sz="2400" dirty="0">
                <a:latin typeface="Monotype Corsiva" panose="03010101010201010101" pitchFamily="66" charset="0"/>
              </a:rPr>
              <a:t> </a:t>
            </a:r>
            <a:endParaRPr lang="pl-PL" sz="2400" dirty="0" smtClean="0">
              <a:latin typeface="Monotype Corsiva" panose="03010101010201010101" pitchFamily="66" charset="0"/>
            </a:endParaRPr>
          </a:p>
          <a:p>
            <a:r>
              <a:rPr lang="pl-PL" sz="2400" dirty="0" smtClean="0">
                <a:latin typeface="Monotype Corsiva" panose="03010101010201010101" pitchFamily="66" charset="0"/>
              </a:rPr>
              <a:t>Od </a:t>
            </a:r>
            <a:r>
              <a:rPr lang="pl-PL" sz="2400" dirty="0">
                <a:latin typeface="Monotype Corsiva" panose="03010101010201010101" pitchFamily="66" charset="0"/>
              </a:rPr>
              <a:t>dłuższego czasu </a:t>
            </a:r>
            <a:r>
              <a:rPr lang="pl-PL" sz="2400" dirty="0" smtClean="0">
                <a:latin typeface="Monotype Corsiva" panose="03010101010201010101" pitchFamily="66" charset="0"/>
              </a:rPr>
              <a:t>interesuję </a:t>
            </a:r>
            <a:r>
              <a:rPr lang="pl-PL" sz="2400" dirty="0">
                <a:latin typeface="Monotype Corsiva" panose="03010101010201010101" pitchFamily="66" charset="0"/>
              </a:rPr>
              <a:t>się piłką nożną. Już drugi rok </a:t>
            </a:r>
            <a:r>
              <a:rPr lang="pl-PL" sz="2400" dirty="0" smtClean="0">
                <a:latin typeface="Monotype Corsiva" panose="03010101010201010101" pitchFamily="66" charset="0"/>
              </a:rPr>
              <a:t>trenuję </a:t>
            </a:r>
            <a:r>
              <a:rPr lang="pl-PL" sz="2400" dirty="0">
                <a:latin typeface="Monotype Corsiva" panose="03010101010201010101" pitchFamily="66" charset="0"/>
              </a:rPr>
              <a:t>w Klubie KS </a:t>
            </a:r>
            <a:r>
              <a:rPr lang="pl-PL" sz="2400" dirty="0" err="1">
                <a:latin typeface="Monotype Corsiva" panose="03010101010201010101" pitchFamily="66" charset="0"/>
              </a:rPr>
              <a:t>Canarinhos</a:t>
            </a:r>
            <a:r>
              <a:rPr lang="pl-PL" sz="2400" dirty="0">
                <a:latin typeface="Monotype Corsiva" panose="03010101010201010101" pitchFamily="66" charset="0"/>
              </a:rPr>
              <a:t> Skórzewo, gdzie </a:t>
            </a:r>
            <a:r>
              <a:rPr lang="pl-PL" sz="2400" dirty="0" smtClean="0">
                <a:latin typeface="Monotype Corsiva" panose="03010101010201010101" pitchFamily="66" charset="0"/>
              </a:rPr>
              <a:t>pogłębiam </a:t>
            </a:r>
            <a:r>
              <a:rPr lang="pl-PL" sz="2400" dirty="0">
                <a:latin typeface="Monotype Corsiva" panose="03010101010201010101" pitchFamily="66" charset="0"/>
              </a:rPr>
              <a:t>swoją wiedzę i </a:t>
            </a:r>
            <a:r>
              <a:rPr lang="pl-PL" sz="2400" dirty="0" smtClean="0">
                <a:latin typeface="Monotype Corsiva" panose="03010101010201010101" pitchFamily="66" charset="0"/>
              </a:rPr>
              <a:t>umiejętności. Trenuję dwa </a:t>
            </a:r>
            <a:r>
              <a:rPr lang="pl-PL" sz="2400" dirty="0">
                <a:latin typeface="Monotype Corsiva" panose="03010101010201010101" pitchFamily="66" charset="0"/>
              </a:rPr>
              <a:t>razy w </a:t>
            </a:r>
            <a:r>
              <a:rPr lang="pl-PL" sz="2400" dirty="0" smtClean="0">
                <a:latin typeface="Monotype Corsiva" panose="03010101010201010101" pitchFamily="66" charset="0"/>
              </a:rPr>
              <a:t>tygodniu, </a:t>
            </a:r>
            <a:r>
              <a:rPr lang="pl-PL" sz="2400" dirty="0">
                <a:latin typeface="Monotype Corsiva" panose="03010101010201010101" pitchFamily="66" charset="0"/>
              </a:rPr>
              <a:t>a w </a:t>
            </a:r>
            <a:r>
              <a:rPr lang="pl-PL" sz="2400" dirty="0" smtClean="0">
                <a:latin typeface="Monotype Corsiva" panose="03010101010201010101" pitchFamily="66" charset="0"/>
              </a:rPr>
              <a:t>sezonie </a:t>
            </a:r>
            <a:r>
              <a:rPr lang="pl-PL" sz="2400" dirty="0">
                <a:latin typeface="Monotype Corsiva" panose="03010101010201010101" pitchFamily="66" charset="0"/>
              </a:rPr>
              <a:t>wraz z kolegami </a:t>
            </a:r>
            <a:r>
              <a:rPr lang="pl-PL" sz="2400" dirty="0" smtClean="0">
                <a:latin typeface="Monotype Corsiva" panose="03010101010201010101" pitchFamily="66" charset="0"/>
              </a:rPr>
              <a:t>uczestniczę </a:t>
            </a:r>
            <a:r>
              <a:rPr lang="pl-PL" sz="2400" dirty="0">
                <a:latin typeface="Monotype Corsiva" panose="03010101010201010101" pitchFamily="66" charset="0"/>
              </a:rPr>
              <a:t>w turniejach. Dodatkowo </a:t>
            </a:r>
            <a:r>
              <a:rPr lang="pl-PL" sz="2400" dirty="0" smtClean="0">
                <a:latin typeface="Monotype Corsiva" panose="03010101010201010101" pitchFamily="66" charset="0"/>
              </a:rPr>
              <a:t>interesuję </a:t>
            </a:r>
            <a:r>
              <a:rPr lang="pl-PL" sz="2400" dirty="0">
                <a:latin typeface="Monotype Corsiva" panose="03010101010201010101" pitchFamily="66" charset="0"/>
              </a:rPr>
              <a:t>się piłkarzami z całego świata, </a:t>
            </a:r>
            <a:r>
              <a:rPr lang="pl-PL" sz="2400" dirty="0" smtClean="0">
                <a:latin typeface="Monotype Corsiva" panose="03010101010201010101" pitchFamily="66" charset="0"/>
              </a:rPr>
              <a:t>zbieram </a:t>
            </a:r>
            <a:r>
              <a:rPr lang="pl-PL" sz="2400" dirty="0">
                <a:latin typeface="Monotype Corsiva" panose="03010101010201010101" pitchFamily="66" charset="0"/>
              </a:rPr>
              <a:t>karty do albumu i chętnie z tatą </a:t>
            </a:r>
            <a:r>
              <a:rPr lang="pl-PL" sz="2400" dirty="0" smtClean="0">
                <a:latin typeface="Monotype Corsiva" panose="03010101010201010101" pitchFamily="66" charset="0"/>
              </a:rPr>
              <a:t>oglądam </a:t>
            </a:r>
            <a:r>
              <a:rPr lang="pl-PL" sz="2400" dirty="0">
                <a:latin typeface="Monotype Corsiva" panose="03010101010201010101" pitchFamily="66" charset="0"/>
              </a:rPr>
              <a:t>mecze piłki nożnej. </a:t>
            </a:r>
            <a:r>
              <a:rPr lang="pl-PL" sz="2400" dirty="0" smtClean="0">
                <a:latin typeface="Monotype Corsiva" panose="03010101010201010101" pitchFamily="66" charset="0"/>
              </a:rPr>
              <a:t>Kto </a:t>
            </a:r>
            <a:r>
              <a:rPr lang="pl-PL" sz="2400" dirty="0">
                <a:latin typeface="Monotype Corsiva" panose="03010101010201010101" pitchFamily="66" charset="0"/>
              </a:rPr>
              <a:t>wie może kiedyś </a:t>
            </a:r>
            <a:r>
              <a:rPr lang="pl-PL" sz="2400" dirty="0" smtClean="0">
                <a:latin typeface="Monotype Corsiva" panose="03010101010201010101" pitchFamily="66" charset="0"/>
              </a:rPr>
              <a:t>zostanę </a:t>
            </a:r>
            <a:r>
              <a:rPr lang="pl-PL" sz="2400" dirty="0">
                <a:latin typeface="Monotype Corsiva" panose="03010101010201010101" pitchFamily="66" charset="0"/>
              </a:rPr>
              <a:t>piłkarzem</a:t>
            </a:r>
            <a:r>
              <a:rPr lang="pl-PL" sz="2400" dirty="0" smtClean="0">
                <a:latin typeface="Monotype Corsiva" panose="03010101010201010101" pitchFamily="66" charset="0"/>
              </a:rPr>
              <a:t>…</a:t>
            </a:r>
            <a:endParaRPr lang="pl-PL" sz="2400" dirty="0"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1547" y="1829602"/>
            <a:ext cx="5584030" cy="3886151"/>
          </a:xfrm>
        </p:spPr>
      </p:pic>
    </p:spTree>
    <p:extLst>
      <p:ext uri="{BB962C8B-B14F-4D97-AF65-F5344CB8AC3E}">
        <p14:creationId xmlns:p14="http://schemas.microsoft.com/office/powerpoint/2010/main" val="18888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489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Zuzanna Tomaszewska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 smtClean="0">
                <a:latin typeface="Monotype Corsiva" panose="03010101010201010101" pitchFamily="66" charset="0"/>
              </a:rPr>
              <a:t>Mam na imię Zuzia i mam 6 lat.</a:t>
            </a:r>
          </a:p>
          <a:p>
            <a:pPr marL="0" indent="0" algn="just">
              <a:buNone/>
            </a:pPr>
            <a:r>
              <a:rPr lang="pl-PL" sz="3200" dirty="0" smtClean="0">
                <a:latin typeface="Monotype Corsiva" panose="03010101010201010101" pitchFamily="66" charset="0"/>
              </a:rPr>
              <a:t>    3 lata uczyłam się      baletu, a teraz moją największą pasją są konie.</a:t>
            </a:r>
            <a:endParaRPr lang="pl-PL" sz="3200" dirty="0">
              <a:latin typeface="Monotype Corsiva" panose="03010101010201010101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0110" y="2010136"/>
            <a:ext cx="4643127" cy="3962401"/>
          </a:xfrm>
        </p:spPr>
      </p:pic>
    </p:spTree>
    <p:extLst>
      <p:ext uri="{BB962C8B-B14F-4D97-AF65-F5344CB8AC3E}">
        <p14:creationId xmlns:p14="http://schemas.microsoft.com/office/powerpoint/2010/main" val="1501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227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Jakub </a:t>
            </a:r>
            <a:r>
              <a:rPr lang="pl-PL" sz="4800" dirty="0" err="1" smtClean="0">
                <a:latin typeface="Monotype Corsiva" panose="03010101010201010101" pitchFamily="66" charset="0"/>
              </a:rPr>
              <a:t>Janke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4" y="1774335"/>
            <a:ext cx="4521683" cy="4423091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Monotype Corsiva" panose="03010101010201010101" pitchFamily="66" charset="0"/>
              </a:rPr>
              <a:t>Mam na imię Kuba. Moją pasją jest motoryzacja. Podobają mi się </a:t>
            </a:r>
            <a:r>
              <a:rPr lang="pl-PL" sz="2800" dirty="0">
                <a:latin typeface="Monotype Corsiva" panose="03010101010201010101" pitchFamily="66" charset="0"/>
              </a:rPr>
              <a:t>różne modele </a:t>
            </a:r>
            <a:r>
              <a:rPr lang="pl-PL" sz="2800" dirty="0" smtClean="0">
                <a:latin typeface="Monotype Corsiva" panose="03010101010201010101" pitchFamily="66" charset="0"/>
              </a:rPr>
              <a:t>samochodów, traktory</a:t>
            </a:r>
            <a:r>
              <a:rPr lang="pl-PL" sz="2800" dirty="0">
                <a:latin typeface="Monotype Corsiva" panose="03010101010201010101" pitchFamily="66" charset="0"/>
              </a:rPr>
              <a:t>, </a:t>
            </a:r>
            <a:r>
              <a:rPr lang="pl-PL" sz="2800" dirty="0" smtClean="0">
                <a:latin typeface="Monotype Corsiva" panose="03010101010201010101" pitchFamily="66" charset="0"/>
              </a:rPr>
              <a:t>koparki, </a:t>
            </a:r>
            <a:r>
              <a:rPr lang="pl-PL" sz="2800" dirty="0">
                <a:latin typeface="Monotype Corsiva" panose="03010101010201010101" pitchFamily="66" charset="0"/>
              </a:rPr>
              <a:t>motory itp.</a:t>
            </a:r>
          </a:p>
          <a:p>
            <a:r>
              <a:rPr lang="pl-PL" sz="2800" dirty="0" smtClean="0">
                <a:latin typeface="Monotype Corsiva" panose="03010101010201010101" pitchFamily="66" charset="0"/>
              </a:rPr>
              <a:t>Oglądam również wyścigi </a:t>
            </a:r>
            <a:r>
              <a:rPr lang="pl-PL" sz="2800" dirty="0">
                <a:latin typeface="Monotype Corsiva" panose="03010101010201010101" pitchFamily="66" charset="0"/>
              </a:rPr>
              <a:t>samochodowe i </a:t>
            </a:r>
            <a:r>
              <a:rPr lang="pl-PL" sz="2800" dirty="0" smtClean="0">
                <a:latin typeface="Monotype Corsiva" panose="03010101010201010101" pitchFamily="66" charset="0"/>
              </a:rPr>
              <a:t>motocyklowe - żużel</a:t>
            </a:r>
            <a:r>
              <a:rPr lang="pl-PL" sz="2800" dirty="0">
                <a:latin typeface="Monotype Corsiva" panose="03010101010201010101" pitchFamily="66" charset="0"/>
              </a:rPr>
              <a:t>.</a:t>
            </a:r>
          </a:p>
          <a:p>
            <a:r>
              <a:rPr lang="pl-PL" sz="2800" dirty="0" smtClean="0">
                <a:latin typeface="Monotype Corsiva" panose="03010101010201010101" pitchFamily="66" charset="0"/>
              </a:rPr>
              <a:t>Poza tym, uczę </a:t>
            </a:r>
            <a:r>
              <a:rPr lang="pl-PL" sz="2800" dirty="0">
                <a:latin typeface="Monotype Corsiva" panose="03010101010201010101" pitchFamily="66" charset="0"/>
              </a:rPr>
              <a:t>się </a:t>
            </a:r>
            <a:r>
              <a:rPr lang="pl-PL" sz="2800" dirty="0" smtClean="0">
                <a:latin typeface="Monotype Corsiva" panose="03010101010201010101" pitchFamily="66" charset="0"/>
              </a:rPr>
              <a:t>jeździć </a:t>
            </a:r>
            <a:r>
              <a:rPr lang="pl-PL" sz="2800" dirty="0" err="1" smtClean="0">
                <a:latin typeface="Monotype Corsiva" panose="03010101010201010101" pitchFamily="66" charset="0"/>
              </a:rPr>
              <a:t>quadem</a:t>
            </a:r>
            <a:r>
              <a:rPr lang="pl-PL" sz="2800" dirty="0" smtClean="0">
                <a:latin typeface="Monotype Corsiva" panose="03010101010201010101" pitchFamily="66" charset="0"/>
              </a:rPr>
              <a:t>.</a:t>
            </a:r>
            <a:endParaRPr lang="pl-PL" sz="28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6" y="1543572"/>
            <a:ext cx="3713903" cy="4497789"/>
          </a:xfrm>
        </p:spPr>
      </p:pic>
    </p:spTree>
    <p:extLst>
      <p:ext uri="{BB962C8B-B14F-4D97-AF65-F5344CB8AC3E}">
        <p14:creationId xmlns:p14="http://schemas.microsoft.com/office/powerpoint/2010/main" val="1543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7106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Franciszek Kaniewski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3487" y="1584101"/>
            <a:ext cx="4893972" cy="4945487"/>
          </a:xfrm>
        </p:spPr>
        <p:txBody>
          <a:bodyPr>
            <a:normAutofit/>
          </a:bodyPr>
          <a:lstStyle/>
          <a:p>
            <a:pPr algn="just"/>
            <a:r>
              <a:rPr lang="pl-PL" sz="3200" dirty="0" smtClean="0">
                <a:latin typeface="Monotype Corsiva" panose="03010101010201010101" pitchFamily="66" charset="0"/>
              </a:rPr>
              <a:t>Mam na imię Franek. Interesuję się sportem biegowym. Bardzo lubię biegać i brać </a:t>
            </a:r>
            <a:r>
              <a:rPr lang="pl-PL" sz="3200" dirty="0">
                <a:latin typeface="Monotype Corsiva" panose="03010101010201010101" pitchFamily="66" charset="0"/>
              </a:rPr>
              <a:t>udział w </a:t>
            </a:r>
            <a:r>
              <a:rPr lang="pl-PL" sz="3200" dirty="0" smtClean="0">
                <a:latin typeface="Monotype Corsiva" panose="03010101010201010101" pitchFamily="66" charset="0"/>
              </a:rPr>
              <a:t>imprezach sportowych. Pasja ta zaczęła </a:t>
            </a:r>
            <a:r>
              <a:rPr lang="pl-PL" sz="3200" dirty="0">
                <a:latin typeface="Monotype Corsiva" panose="03010101010201010101" pitchFamily="66" charset="0"/>
              </a:rPr>
              <a:t>się </a:t>
            </a:r>
            <a:r>
              <a:rPr lang="pl-PL" sz="3200" dirty="0" smtClean="0">
                <a:latin typeface="Monotype Corsiva" panose="03010101010201010101" pitchFamily="66" charset="0"/>
              </a:rPr>
              <a:t>we mnie </a:t>
            </a:r>
            <a:r>
              <a:rPr lang="pl-PL" sz="3200" dirty="0">
                <a:latin typeface="Monotype Corsiva" panose="03010101010201010101" pitchFamily="66" charset="0"/>
              </a:rPr>
              <a:t>rozwijać </a:t>
            </a:r>
            <a:r>
              <a:rPr lang="pl-PL" sz="3200" dirty="0" smtClean="0">
                <a:latin typeface="Monotype Corsiva" panose="03010101010201010101" pitchFamily="66" charset="0"/>
              </a:rPr>
              <a:t>od momentu, gdy zacząłem kibicować swojemu tacie, który również biega.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5247" y="2374778"/>
            <a:ext cx="4895267" cy="3002237"/>
          </a:xfrm>
        </p:spPr>
      </p:pic>
    </p:spTree>
    <p:extLst>
      <p:ext uri="{BB962C8B-B14F-4D97-AF65-F5344CB8AC3E}">
        <p14:creationId xmlns:p14="http://schemas.microsoft.com/office/powerpoint/2010/main" val="37663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653" y="1756013"/>
            <a:ext cx="6029371" cy="389332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6755" y="746975"/>
            <a:ext cx="4624252" cy="591140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Clr>
                <a:srgbClr val="90C226"/>
              </a:buClr>
              <a:buFont typeface="Wingdings 3" charset="2"/>
              <a:buChar char=""/>
            </a:pPr>
            <a:endParaRPr lang="pl-PL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algn="just">
              <a:buClr>
                <a:srgbClr val="90C226"/>
              </a:buClr>
              <a:buFont typeface="Wingdings 3" charset="2"/>
              <a:buChar char=""/>
            </a:pPr>
            <a:r>
              <a:rPr lang="pl-P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Kolejną moją pasją jest budowanie z klocków lego. Bardzo lubię tworzyć </a:t>
            </a:r>
            <a:r>
              <a:rPr lang="pl-PL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nowe maszyny, pojazdy, konstrukcje. Poświęcam </a:t>
            </a:r>
            <a:r>
              <a:rPr lang="pl-P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temu dużo swojego wolnego czasu. </a:t>
            </a:r>
            <a:r>
              <a:rPr lang="pl-PL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Z radością uczęszczam także </a:t>
            </a:r>
            <a:r>
              <a:rPr lang="pl-PL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</a:rPr>
              <a:t>na zajęcia z robotyki.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3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7091" y="3663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Monotype Corsiva" panose="03010101010201010101" pitchFamily="66" charset="0"/>
              </a:rPr>
              <a:t>Radosław Koska</a:t>
            </a:r>
            <a:endParaRPr lang="pl-PL" sz="4800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9246" y="1687132"/>
            <a:ext cx="4462124" cy="4726547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Mam na imię Radek. Moim największym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zainteresowaniem i 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talentem jest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piłka nożna. 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Oglądam mecze i je komentuję. Zbieram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karty z piłkarzami (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mam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ich już ponad 600), 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jestem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kibicem Lecha (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chodzę z tatą na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mecze), reprezentacji Polski i Realu Madryt. 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Już drugi rok trenuję piłkę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w klubie </a:t>
            </a:r>
            <a:r>
              <a:rPr lang="pl-PL" sz="2400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Canarinhos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Skórzewo. Obecnie otrzymałem ofertę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przejścia do wyższej grupy wiekowej</a:t>
            </a:r>
            <a:r>
              <a:rPr lang="pl-PL" sz="2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, a także występowania </a:t>
            </a:r>
            <a:r>
              <a:rPr lang="pl-PL" sz="2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w reprezentacji rocznika 2008. </a:t>
            </a:r>
            <a:endParaRPr lang="pl-PL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38" y="1687132"/>
            <a:ext cx="3018963" cy="4546647"/>
          </a:xfrm>
        </p:spPr>
      </p:pic>
    </p:spTree>
    <p:extLst>
      <p:ext uri="{BB962C8B-B14F-4D97-AF65-F5344CB8AC3E}">
        <p14:creationId xmlns:p14="http://schemas.microsoft.com/office/powerpoint/2010/main" val="13480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846</Words>
  <Application>Microsoft Office PowerPoint</Application>
  <PresentationFormat>Panoramiczny</PresentationFormat>
  <Paragraphs>72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Monotype Corsiva</vt:lpstr>
      <vt:lpstr>Times New Roman</vt:lpstr>
      <vt:lpstr>Trebuchet MS</vt:lpstr>
      <vt:lpstr>Wingdings 3</vt:lpstr>
      <vt:lpstr>Faseta</vt:lpstr>
      <vt:lpstr>NASZE TALENTY</vt:lpstr>
      <vt:lpstr>             Stanisław Płotkowiak</vt:lpstr>
      <vt:lpstr>Prezentacja programu PowerPoint</vt:lpstr>
      <vt:lpstr>Ignacy Glabus</vt:lpstr>
      <vt:lpstr>Zuzanna Tomaszewska</vt:lpstr>
      <vt:lpstr>Jakub Janke</vt:lpstr>
      <vt:lpstr>Franciszek Kaniewski</vt:lpstr>
      <vt:lpstr>Prezentacja programu PowerPoint</vt:lpstr>
      <vt:lpstr>Radosław Koska</vt:lpstr>
      <vt:lpstr>Amelia Księżopolska</vt:lpstr>
      <vt:lpstr>Oliwia Sikorska</vt:lpstr>
      <vt:lpstr>Mateusz Kucner</vt:lpstr>
      <vt:lpstr>Aleksandra Nadolna</vt:lpstr>
      <vt:lpstr>Antoni Wystup</vt:lpstr>
      <vt:lpstr>Prezentacja programu PowerPoint</vt:lpstr>
      <vt:lpstr>Prezentacja programu PowerPoint</vt:lpstr>
      <vt:lpstr>Oliwier Tórz</vt:lpstr>
      <vt:lpstr>Amelia Stypińska</vt:lpstr>
      <vt:lpstr>Karol Niedzielski</vt:lpstr>
      <vt:lpstr>Aleksander Dziadowicz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TALENTY</dc:title>
  <dc:creator>Jagódka</dc:creator>
  <cp:lastModifiedBy>Jagódka</cp:lastModifiedBy>
  <cp:revision>24</cp:revision>
  <dcterms:created xsi:type="dcterms:W3CDTF">2015-10-08T15:29:49Z</dcterms:created>
  <dcterms:modified xsi:type="dcterms:W3CDTF">2015-10-11T19:12:07Z</dcterms:modified>
</cp:coreProperties>
</file>